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5" y="2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D36649-726C-8635-E388-710145C0F7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5F1D33F-732E-A505-9553-D802228C05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7278F4-7A9B-04EC-0B26-6D2FCFB4F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C07150-3781-157B-ED73-012B7589A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B84ED7-B7EA-3ACE-0FE9-DF9066FFF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74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16B75-3769-120D-5518-049E32EBE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E29AD0-44B4-C3DC-A1E4-CB859A4EF3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79DE934-DE65-3DDB-3E40-13897F3DA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BBD1AF-7220-6528-901A-0C48F00C5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8450B7-BB85-C4C8-A849-96D9798D2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4545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9771724A-AF8F-05D6-10CB-C345620DD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32F9EB-6BE1-6430-C4BD-452FD16389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483B828-6C49-5562-8EED-0ED5ABB2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16D9B13-5517-73D1-AF41-8703532BE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359079-9862-F9E9-9339-EF2313933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120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26DD0-C5DA-8FDE-C675-9D5794523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A09F8E-C471-4573-046A-32F425DCB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0147EF-4624-0F1D-8E90-393F9900D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D6E961-9227-221A-9622-B3AE2ABBE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F539D9-A12B-566D-D003-32B3C13BC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9973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7FF983-C8D8-6A15-EE14-2EFB0F842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179927-36B0-E43A-966E-5CF586813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230A86-7EC5-A40D-7EAB-54064044B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79CD39-CCC7-1685-B67B-6774EFC67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D0D68D-B3F6-B5E6-A662-ACF8498D0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463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CF6578-86ED-A118-D44F-151E28129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B40E40D-DEB7-89B7-07BF-C94F9A65F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8D72817-270B-E320-5051-3BA604B75E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AFF521-4E67-CFB7-659F-B50A55F0A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74FBF6-BF85-E3ED-3633-B815D8279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A04E49-7F21-ED13-3F39-7E84D1DF5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774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F8A935-07A6-31C7-F44E-F6D1F85B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1D51262-008F-82F6-2895-56C852AE6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4EDFFF3-6AEE-4AB3-6806-167049C9BF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9D9386-97A1-A09D-2E05-36772F1B04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8579BCD-EEC0-F293-EC9D-8CEF9CF61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9C8E664-D4E9-83EB-3FB5-DFD71A539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7D3E688-42AF-CAB9-A3E6-A641A680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97F5771-BEE7-A784-E5C5-A7F7FD6A2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731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5E3F8F-27F5-64F1-A35A-B585E978D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6E913D2-31BB-6B1E-EFE3-D0C9D4C25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F22E89-872D-840A-267C-7A4457798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F0D7E86-13E9-4BF6-9968-D3E30A28FB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4334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98A1F26-CE0F-2922-60CC-B162342A5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42613C3-1E2D-2EED-E53B-EAD1CC6B9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57BFC1A-2FF3-9CC0-C68C-1441BF227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6402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C071CF-DA4A-59A3-D5D6-7D8264FF8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9E57CC-F27B-A0F0-1D5E-87709E1B5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1494A33-8017-D403-7278-93E9AD143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DBF1286-8CF6-CBD7-FFFC-6E0E11584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0A79B19-B5BA-E35B-6AAA-A3785CED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FF3232-065F-55EA-60B6-0B33E7F65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481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35308-2C24-D113-FD18-1C0C61A6E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6EC9928-9480-4C49-9B2F-CFD789928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61F0C7C-0719-4D9E-838F-84CB6EB7E1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73797AE-B734-088B-0B74-91AB3635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AFD1C6-6E00-94E7-1ADC-D6BD6B2C8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51C50B8-442E-8C54-A21C-38209AEAD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92680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ECA07CF-AFE5-FC8B-A3B6-FA94D9107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963AD77-0E38-33D0-4150-97F84E51DD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F89835-9628-1CF4-E65F-931A8D6BCE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303A94-AFB0-454B-8D5F-E05A816FB354}" type="datetimeFigureOut">
              <a:rPr lang="de-AT" smtClean="0"/>
              <a:t>20.11.2023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A0F2F4-7A77-9DF0-54C6-040939383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3599A49-37B0-CFD1-58BC-C513CF782D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A417E-FC5A-4FB8-960A-3B8F162534BA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91620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7806401B-C326-19A7-5AEB-1C67D6FB13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9653" y="-88053"/>
            <a:ext cx="7010400" cy="669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084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D3B911F6A86746A8F93F6E257517C0" ma:contentTypeVersion="16" ma:contentTypeDescription="Create a new document." ma:contentTypeScope="" ma:versionID="31b8443e8ee8962e9774bead64ef9bec">
  <xsd:schema xmlns:xsd="http://www.w3.org/2001/XMLSchema" xmlns:xs="http://www.w3.org/2001/XMLSchema" xmlns:p="http://schemas.microsoft.com/office/2006/metadata/properties" xmlns:ns2="817440f3-40ab-41a7-bdb6-5dff4ad062ea" xmlns:ns3="7cc4d95e-7571-4685-8956-22a1eeb035ac" targetNamespace="http://schemas.microsoft.com/office/2006/metadata/properties" ma:root="true" ma:fieldsID="b8f15b7007a74446cdaddbd24cfaad5e" ns2:_="" ns3:_="">
    <xsd:import namespace="817440f3-40ab-41a7-bdb6-5dff4ad062ea"/>
    <xsd:import namespace="7cc4d95e-7571-4685-8956-22a1eeb035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440f3-40ab-41a7-bdb6-5dff4ad062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7acca92-0485-4a77-b0a6-d1152eaf9e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c4d95e-7571-4685-8956-22a1eeb035a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481051c-e7a9-4037-a8e8-11a2a1c63f1c}" ma:internalName="TaxCatchAll" ma:showField="CatchAllData" ma:web="7cc4d95e-7571-4685-8956-22a1eeb035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17440f3-40ab-41a7-bdb6-5dff4ad062ea">
      <Terms xmlns="http://schemas.microsoft.com/office/infopath/2007/PartnerControls"/>
    </lcf76f155ced4ddcb4097134ff3c332f>
    <TaxCatchAll xmlns="7cc4d95e-7571-4685-8956-22a1eeb035ac" xsi:nil="true"/>
  </documentManagement>
</p:properties>
</file>

<file path=customXml/itemProps1.xml><?xml version="1.0" encoding="utf-8"?>
<ds:datastoreItem xmlns:ds="http://schemas.openxmlformats.org/officeDocument/2006/customXml" ds:itemID="{55CE64C1-3E32-42EB-AF4C-5EB50D2922B1}"/>
</file>

<file path=customXml/itemProps2.xml><?xml version="1.0" encoding="utf-8"?>
<ds:datastoreItem xmlns:ds="http://schemas.openxmlformats.org/officeDocument/2006/customXml" ds:itemID="{8E8166E7-5959-423C-AEFC-6623393D747D}"/>
</file>

<file path=customXml/itemProps3.xml><?xml version="1.0" encoding="utf-8"?>
<ds:datastoreItem xmlns:ds="http://schemas.openxmlformats.org/officeDocument/2006/customXml" ds:itemID="{229BB266-AF40-4C0F-839D-B3B0982F851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Sandra Holzschuh</dc:creator>
  <cp:lastModifiedBy>Sandra Holzschuh</cp:lastModifiedBy>
  <cp:revision>1</cp:revision>
  <dcterms:created xsi:type="dcterms:W3CDTF">2023-11-20T09:02:34Z</dcterms:created>
  <dcterms:modified xsi:type="dcterms:W3CDTF">2023-11-20T09:04:22Z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0x010100B0D3B911F6A86746A8F93F6E257517C0</vt:lpwstr>
  </property>
</Properties>
</file>